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18" autoAdjust="0"/>
  </p:normalViewPr>
  <p:slideViewPr>
    <p:cSldViewPr snapToGrid="0">
      <p:cViewPr varScale="1">
        <p:scale>
          <a:sx n="63" d="100"/>
          <a:sy n="63" d="100"/>
        </p:scale>
        <p:origin x="14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 Drasbæk Søgaard Isene" userId="e0617fd1-b9c2-4b13-8c2f-07eb7d8886d5" providerId="ADAL" clId="{D59AD6D9-E1C6-4D88-9079-DCAB1675CAE5}"/>
    <pc:docChg chg="undo custSel modSld">
      <pc:chgData name="Birgit Drasbæk Søgaard Isene" userId="e0617fd1-b9c2-4b13-8c2f-07eb7d8886d5" providerId="ADAL" clId="{D59AD6D9-E1C6-4D88-9079-DCAB1675CAE5}" dt="2025-01-16T08:26:04.572" v="1" actId="6549"/>
      <pc:docMkLst>
        <pc:docMk/>
      </pc:docMkLst>
      <pc:sldChg chg="modSp mod">
        <pc:chgData name="Birgit Drasbæk Søgaard Isene" userId="e0617fd1-b9c2-4b13-8c2f-07eb7d8886d5" providerId="ADAL" clId="{D59AD6D9-E1C6-4D88-9079-DCAB1675CAE5}" dt="2025-01-16T08:26:04.572" v="1" actId="6549"/>
        <pc:sldMkLst>
          <pc:docMk/>
          <pc:sldMk cId="1812172770" sldId="256"/>
        </pc:sldMkLst>
        <pc:spChg chg="mod">
          <ac:chgData name="Birgit Drasbæk Søgaard Isene" userId="e0617fd1-b9c2-4b13-8c2f-07eb7d8886d5" providerId="ADAL" clId="{D59AD6D9-E1C6-4D88-9079-DCAB1675CAE5}" dt="2025-01-16T08:26:04.572" v="1" actId="6549"/>
          <ac:spMkLst>
            <pc:docMk/>
            <pc:sldMk cId="1812172770" sldId="256"/>
            <ac:spMk id="3" creationId="{3A5BFB6A-A261-46BD-B782-E3729D080B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9AB2-A98C-4400-B4F9-0DE41D507575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A0C16-5C9A-4157-BB39-922B4406E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90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1B60424-A226-43CB-BEE3-4B56CD659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2"/>
          <a:stretch/>
        </p:blipFill>
        <p:spPr>
          <a:xfrm>
            <a:off x="-1" y="-1"/>
            <a:ext cx="12207411" cy="72888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4A19D5-93D2-4CE8-953E-C653C402F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247"/>
            <a:ext cx="9144000" cy="1821840"/>
          </a:xfrm>
        </p:spPr>
        <p:txBody>
          <a:bodyPr anchor="ctr" anchorCtr="0">
            <a:normAutofit/>
          </a:bodyPr>
          <a:lstStyle>
            <a:lvl1pPr algn="ctr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8D290D8-A292-4F83-9DA8-0C2DF5E2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795" y="353999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070090-22A8-4178-A3EB-3DCE8957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B8EBA1-DD51-4A96-A3EE-9CABE7D4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AE05D5-6CAF-4246-A48E-ACD119B6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F8FC3C-C76C-4C71-99D0-6F37D1D76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1D9C8"/>
              </a:clrFrom>
              <a:clrTo>
                <a:srgbClr val="D1D9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0" b="60429" l="14100" r="83700">
                        <a14:foregroundMark x1="41900" y1="36000" x2="41900" y2="54571"/>
                        <a14:foregroundMark x1="47200" y1="34429" x2="47100" y2="54143"/>
                        <a14:foregroundMark x1="59000" y1="45143" x2="59200" y2="50143"/>
                        <a14:foregroundMark x1="57200" y1="48143" x2="52200" y2="49286"/>
                        <a14:foregroundMark x1="51500" y1="50429" x2="50700" y2="51286"/>
                        <a14:foregroundMark x1="50400" y1="53571" x2="50400" y2="53571"/>
                        <a14:foregroundMark x1="51400" y1="57000" x2="51400" y2="57000"/>
                        <a14:foregroundMark x1="54000" y1="58000" x2="54000" y2="58000"/>
                        <a14:foregroundMark x1="57300" y1="56571" x2="57300" y2="56571"/>
                        <a14:foregroundMark x1="57700" y1="41143" x2="57700" y2="41143"/>
                        <a14:foregroundMark x1="55500" y1="40714" x2="55500" y2="40714"/>
                        <a14:foregroundMark x1="52400" y1="41429" x2="52400" y2="41429"/>
                        <a14:foregroundMark x1="69800" y1="41286" x2="69800" y2="41286"/>
                        <a14:foregroundMark x1="70600" y1="43286" x2="70600" y2="43286"/>
                        <a14:foregroundMark x1="66500" y1="40571" x2="66500" y2="40571"/>
                        <a14:foregroundMark x1="63600" y1="46857" x2="63600" y2="46857"/>
                        <a14:foregroundMark x1="63000" y1="44571" x2="63000" y2="44571"/>
                        <a14:foregroundMark x1="68100" y1="49286" x2="68100" y2="49286"/>
                        <a14:foregroundMark x1="71000" y1="52286" x2="71000" y2="52286"/>
                        <a14:foregroundMark x1="70100" y1="57000" x2="70100" y2="57000"/>
                        <a14:foregroundMark x1="66800" y1="58143" x2="66800" y2="58143"/>
                        <a14:foregroundMark x1="63800" y1="56000" x2="63800" y2="56000"/>
                        <a14:foregroundMark x1="75300" y1="56143" x2="75300" y2="56143"/>
                        <a14:foregroundMark x1="79700" y1="58000" x2="79700" y2="58000"/>
                        <a14:foregroundMark x1="82500" y1="55286" x2="82500" y2="55286"/>
                        <a14:foregroundMark x1="82500" y1="51714" x2="82500" y2="51714"/>
                        <a14:foregroundMark x1="77700" y1="48143" x2="77700" y2="48143"/>
                        <a14:foregroundMark x1="79100" y1="49143" x2="79100" y2="49143"/>
                        <a14:foregroundMark x1="75200" y1="46000" x2="75200" y2="46000"/>
                        <a14:foregroundMark x1="75100" y1="42429" x2="75100" y2="42429"/>
                        <a14:foregroundMark x1="78800" y1="40286" x2="78800" y2="40286"/>
                        <a14:foregroundMark x1="81500" y1="41571" x2="81500" y2="41571"/>
                        <a14:foregroundMark x1="79500" y1="32286" x2="79100" y2="36286"/>
                        <a14:foregroundMark x1="80700" y1="41000" x2="80700" y2="41000"/>
                        <a14:foregroundMark x1="81300" y1="33286" x2="81300" y2="33286"/>
                        <a14:foregroundMark x1="81400" y1="37000" x2="80400" y2="34571"/>
                        <a14:foregroundMark x1="75900" y1="33429" x2="75800" y2="36429"/>
                        <a14:foregroundMark x1="77500" y1="33571" x2="77500" y2="33000"/>
                        <a14:foregroundMark x1="73600" y1="33714" x2="73500" y2="36000"/>
                        <a14:foregroundMark x1="71800" y1="37000" x2="71500" y2="36143"/>
                        <a14:foregroundMark x1="72500" y1="35000" x2="72500" y2="35000"/>
                        <a14:foregroundMark x1="71700" y1="34000" x2="71700" y2="34000"/>
                        <a14:foregroundMark x1="72500" y1="32857" x2="72500" y2="32857"/>
                        <a14:foregroundMark x1="65200" y1="33286" x2="65200" y2="36571"/>
                        <a14:foregroundMark x1="66900" y1="33286" x2="67700" y2="33857"/>
                        <a14:foregroundMark x1="67600" y1="34000" x2="67600" y2="36000"/>
                        <a14:foregroundMark x1="68900" y1="33286" x2="69500" y2="33286"/>
                        <a14:foregroundMark x1="69700" y1="33571" x2="69600" y2="36286"/>
                        <a14:foregroundMark x1="61000" y1="33286" x2="61100" y2="36429"/>
                        <a14:foregroundMark x1="62800" y1="37143" x2="63000" y2="33286"/>
                        <a14:foregroundMark x1="62100" y1="33429" x2="62100" y2="33429"/>
                        <a14:foregroundMark x1="58400" y1="33429" x2="58800" y2="36429"/>
                        <a14:foregroundMark x1="56700" y1="37000" x2="56800" y2="35714"/>
                        <a14:foregroundMark x1="56900" y1="34000" x2="56900" y2="34000"/>
                        <a14:foregroundMark x1="57600" y1="33000" x2="57600" y2="33000"/>
                        <a14:foregroundMark x1="51100" y1="43571" x2="51100" y2="43571"/>
                        <a14:foregroundMark x1="56500" y1="34286" x2="56500" y2="34286"/>
                        <a14:foregroundMark x1="51600" y1="31571" x2="51600" y2="36143"/>
                        <a14:foregroundMark x1="54900" y1="32857" x2="54900" y2="35143"/>
                        <a14:foregroundMark x1="51600" y1="37000" x2="52200" y2="32143"/>
                        <a14:foregroundMark x1="53100" y1="31143" x2="54700" y2="32143"/>
                        <a14:foregroundMark x1="50700" y1="31143" x2="50700" y2="31143"/>
                        <a14:foregroundMark x1="51000" y1="37286" x2="51000" y2="37286"/>
                        <a14:foregroundMark x1="50600" y1="37286" x2="50600" y2="37286"/>
                        <a14:foregroundMark x1="82300" y1="43571" x2="82300" y2="43571"/>
                        <a14:foregroundMark x1="64600" y1="41286" x2="64600" y2="41286"/>
                        <a14:foregroundMark x1="57900" y1="34857" x2="57900" y2="34857"/>
                        <a14:backgroundMark x1="72600" y1="35857" x2="72600" y2="35857"/>
                        <a14:backgroundMark x1="57900" y1="35857" x2="57900" y2="3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23983" r="15435" b="38008"/>
          <a:stretch/>
        </p:blipFill>
        <p:spPr bwMode="auto">
          <a:xfrm>
            <a:off x="796505" y="992404"/>
            <a:ext cx="2767532" cy="103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11EA7D7-78D0-46CC-913D-543FA1EE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869" y="5125574"/>
            <a:ext cx="2594587" cy="151783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10052F2-5D24-42DE-96C5-71304F66B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95" y="4944102"/>
            <a:ext cx="440734" cy="41429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58A8CAA-A82F-7EF4-3D96-B00AED9EF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92"/>
          <a:stretch/>
        </p:blipFill>
        <p:spPr>
          <a:xfrm>
            <a:off x="-1" y="-1"/>
            <a:ext cx="12207411" cy="728882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95B0F6D-832E-852A-D253-8010B6E94B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D1D9C8"/>
              </a:clrFrom>
              <a:clrTo>
                <a:srgbClr val="D1D9C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0" b="60429" l="14100" r="83700">
                        <a14:foregroundMark x1="41900" y1="36000" x2="41900" y2="54571"/>
                        <a14:foregroundMark x1="47200" y1="34429" x2="47100" y2="54143"/>
                        <a14:foregroundMark x1="59000" y1="45143" x2="59200" y2="50143"/>
                        <a14:foregroundMark x1="57200" y1="48143" x2="52200" y2="49286"/>
                        <a14:foregroundMark x1="51500" y1="50429" x2="50700" y2="51286"/>
                        <a14:foregroundMark x1="50400" y1="53571" x2="50400" y2="53571"/>
                        <a14:foregroundMark x1="51400" y1="57000" x2="51400" y2="57000"/>
                        <a14:foregroundMark x1="54000" y1="58000" x2="54000" y2="58000"/>
                        <a14:foregroundMark x1="57300" y1="56571" x2="57300" y2="56571"/>
                        <a14:foregroundMark x1="57700" y1="41143" x2="57700" y2="41143"/>
                        <a14:foregroundMark x1="55500" y1="40714" x2="55500" y2="40714"/>
                        <a14:foregroundMark x1="52400" y1="41429" x2="52400" y2="41429"/>
                        <a14:foregroundMark x1="69800" y1="41286" x2="69800" y2="41286"/>
                        <a14:foregroundMark x1="70600" y1="43286" x2="70600" y2="43286"/>
                        <a14:foregroundMark x1="66500" y1="40571" x2="66500" y2="40571"/>
                        <a14:foregroundMark x1="63600" y1="46857" x2="63600" y2="46857"/>
                        <a14:foregroundMark x1="63000" y1="44571" x2="63000" y2="44571"/>
                        <a14:foregroundMark x1="68100" y1="49286" x2="68100" y2="49286"/>
                        <a14:foregroundMark x1="71000" y1="52286" x2="71000" y2="52286"/>
                        <a14:foregroundMark x1="70100" y1="57000" x2="70100" y2="57000"/>
                        <a14:foregroundMark x1="66800" y1="58143" x2="66800" y2="58143"/>
                        <a14:foregroundMark x1="63800" y1="56000" x2="63800" y2="56000"/>
                        <a14:foregroundMark x1="75300" y1="56143" x2="75300" y2="56143"/>
                        <a14:foregroundMark x1="79700" y1="58000" x2="79700" y2="58000"/>
                        <a14:foregroundMark x1="82500" y1="55286" x2="82500" y2="55286"/>
                        <a14:foregroundMark x1="82500" y1="51714" x2="82500" y2="51714"/>
                        <a14:foregroundMark x1="77700" y1="48143" x2="77700" y2="48143"/>
                        <a14:foregroundMark x1="79100" y1="49143" x2="79100" y2="49143"/>
                        <a14:foregroundMark x1="75200" y1="46000" x2="75200" y2="46000"/>
                        <a14:foregroundMark x1="75100" y1="42429" x2="75100" y2="42429"/>
                        <a14:foregroundMark x1="78800" y1="40286" x2="78800" y2="40286"/>
                        <a14:foregroundMark x1="81500" y1="41571" x2="81500" y2="41571"/>
                        <a14:foregroundMark x1="79500" y1="32286" x2="79100" y2="36286"/>
                        <a14:foregroundMark x1="80700" y1="41000" x2="80700" y2="41000"/>
                        <a14:foregroundMark x1="81300" y1="33286" x2="81300" y2="33286"/>
                        <a14:foregroundMark x1="81400" y1="37000" x2="80400" y2="34571"/>
                        <a14:foregroundMark x1="75900" y1="33429" x2="75800" y2="36429"/>
                        <a14:foregroundMark x1="77500" y1="33571" x2="77500" y2="33000"/>
                        <a14:foregroundMark x1="73600" y1="33714" x2="73500" y2="36000"/>
                        <a14:foregroundMark x1="71800" y1="37000" x2="71500" y2="36143"/>
                        <a14:foregroundMark x1="72500" y1="35000" x2="72500" y2="35000"/>
                        <a14:foregroundMark x1="71700" y1="34000" x2="71700" y2="34000"/>
                        <a14:foregroundMark x1="72500" y1="32857" x2="72500" y2="32857"/>
                        <a14:foregroundMark x1="65200" y1="33286" x2="65200" y2="36571"/>
                        <a14:foregroundMark x1="66900" y1="33286" x2="67700" y2="33857"/>
                        <a14:foregroundMark x1="67600" y1="34000" x2="67600" y2="36000"/>
                        <a14:foregroundMark x1="68900" y1="33286" x2="69500" y2="33286"/>
                        <a14:foregroundMark x1="69700" y1="33571" x2="69600" y2="36286"/>
                        <a14:foregroundMark x1="61000" y1="33286" x2="61100" y2="36429"/>
                        <a14:foregroundMark x1="62800" y1="37143" x2="63000" y2="33286"/>
                        <a14:foregroundMark x1="62100" y1="33429" x2="62100" y2="33429"/>
                        <a14:foregroundMark x1="58400" y1="33429" x2="58800" y2="36429"/>
                        <a14:foregroundMark x1="56700" y1="37000" x2="56800" y2="35714"/>
                        <a14:foregroundMark x1="56900" y1="34000" x2="56900" y2="34000"/>
                        <a14:foregroundMark x1="57600" y1="33000" x2="57600" y2="33000"/>
                        <a14:foregroundMark x1="51100" y1="43571" x2="51100" y2="43571"/>
                        <a14:foregroundMark x1="56500" y1="34286" x2="56500" y2="34286"/>
                        <a14:foregroundMark x1="51600" y1="31571" x2="51600" y2="36143"/>
                        <a14:foregroundMark x1="54900" y1="32857" x2="54900" y2="35143"/>
                        <a14:foregroundMark x1="51600" y1="37000" x2="52200" y2="32143"/>
                        <a14:foregroundMark x1="53100" y1="31143" x2="54700" y2="32143"/>
                        <a14:foregroundMark x1="50700" y1="31143" x2="50700" y2="31143"/>
                        <a14:foregroundMark x1="51000" y1="37286" x2="51000" y2="37286"/>
                        <a14:foregroundMark x1="50600" y1="37286" x2="50600" y2="37286"/>
                        <a14:foregroundMark x1="82300" y1="43571" x2="82300" y2="43571"/>
                        <a14:foregroundMark x1="64600" y1="41286" x2="64600" y2="41286"/>
                        <a14:foregroundMark x1="57900" y1="34857" x2="57900" y2="34857"/>
                        <a14:backgroundMark x1="72600" y1="35857" x2="72600" y2="35857"/>
                        <a14:backgroundMark x1="57900" y1="35857" x2="57900" y2="3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23983" r="15435" b="38008"/>
          <a:stretch/>
        </p:blipFill>
        <p:spPr bwMode="auto">
          <a:xfrm>
            <a:off x="796505" y="992404"/>
            <a:ext cx="2767532" cy="103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FA6DB3D-DC72-CE0A-F9E0-8B80C7FF08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25869" y="5125574"/>
            <a:ext cx="2594587" cy="151783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E91D8EB1-218C-7E9A-FDCC-9CD6496AEC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95" y="4944102"/>
            <a:ext cx="440734" cy="4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0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A9D90-D2B6-4C4C-91C5-7E949B06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DE4F45D-CC67-4CE1-B6C7-7E1969DC6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CAEEC0-A266-42E0-9DF5-8977F458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9B70AA-32AB-489B-845C-8A81DCD4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72D27B-D7BB-47A5-9F0B-5C926E2A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55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53FCBF1-442B-4E5D-9099-B9802DCA8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9B23124-B781-4EE7-B99C-EC36D93E4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8522C3-ABD9-4BF6-AF5D-3668CF4E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9FF153-20EF-44A9-A58E-E067D857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C38D7F-9D3C-44CB-A930-D7DA133A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7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83EDF-CC9B-44FE-B54F-25DDB0AA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B177EE-7796-49DC-945F-F9701AD0A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AC7B91-888C-4B89-A6A6-395E142E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AB17B0-5F3B-459C-A586-51A6BA85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5F4D34-3488-4E8D-AA74-B0576E3E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0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145E8-6EB5-4709-8305-6D67BB98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5219093-F37B-4164-99AD-E407A252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8478B2-191E-4E98-AE9B-FEBBF595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42C6F9-7CAB-450D-A020-F82A6B9C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B3817A-7605-46D9-BA55-E6A08D16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19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1B924-DA5F-4416-AD98-A1200E68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F1AE9B-1276-4988-9604-9ED059EDB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0ECC35-9C10-4AF8-AEF7-C2E1758C6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86BE9D-8608-408D-B5E2-3B97F989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D8C2CE-4B6D-45BA-8252-3BFFA09A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AF8571-11A2-49EB-8C57-99FA5A4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3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F8CD1-9F35-4935-B2CF-2F22CEFB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EDFDC3-B5DE-4285-882E-5A3007511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140387-9EBC-4002-8D0B-A5B4E8026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00349C5-244C-4332-81D5-F2DFCE981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8981F7B-43D8-4BF4-9E5B-6BD2CAC50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F110D73-BDA6-4686-9F05-AA6FDE39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E19BA19-5FC9-4203-9B09-8381F7FB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7520154-14A2-4E84-B4A3-FE4B01C5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84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B1A56-C66A-4D04-B1B7-1DD2CC9B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27A2CCD-3BC5-4D4C-A24B-E034E811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D3FBAF2-5750-4EA9-896A-DAAEA223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3E01077-5854-45C6-AE80-86919F61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6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71E2E1-1B1D-4508-BB78-169ADD8A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1BA13B-588B-414D-80A5-43BCCD11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58E877A-922C-4D03-A4A5-51325D54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7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A0913-91BB-449B-8FD0-C26FFB62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A7CCC8-43E1-4168-AC0A-7597A328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913413-1898-43A7-9DD5-51A03EF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90FA8B-653F-4A47-9509-9F960530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1F0035-920F-4775-AD61-96917B63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9EB341-1B6A-4ADD-837A-FAE78A41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43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39979-3C40-4D10-A799-245629B9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AA6C9D9-C895-4847-91FD-7D6CB8B70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A11E3CF-0E8E-4402-93E2-4B66AAE9A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334742-D302-46CC-821F-6F70D0B2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A654941-7D2E-40F0-9CE8-E5C8BDF1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1CAC4C-98B8-47B4-B325-94BD27DF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1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5787B5D-647B-4D68-BDCB-0755757D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65125"/>
            <a:ext cx="1076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F78DA3-A787-4341-9AEB-E4FB94324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886" y="1825625"/>
            <a:ext cx="10279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0CA3A6-FA5D-458C-B4FD-0D60E14B0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BF82-E766-467A-88AA-388E5C5721E1}" type="datetimeFigureOut">
              <a:rPr lang="da-DK" smtClean="0"/>
              <a:t>16-01-2025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D19A71-7F5B-4654-8354-F5E5F459C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05CBF8-C994-4D57-BD7F-CF27A23A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EBB3-E507-4513-86FE-6C41AC5A39CD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722019-EAEF-4D04-BEA4-B2E2BFD98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r="5871" b="36294"/>
          <a:stretch/>
        </p:blipFill>
        <p:spPr bwMode="auto">
          <a:xfrm>
            <a:off x="0" y="6677606"/>
            <a:ext cx="12192000" cy="1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213D3DD-2466-4DF5-8999-3CEF381C0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000" b="60429" l="14100" r="83700">
                        <a14:foregroundMark x1="41900" y1="36000" x2="41900" y2="54571"/>
                        <a14:foregroundMark x1="47200" y1="34429" x2="47100" y2="54143"/>
                        <a14:foregroundMark x1="59000" y1="45143" x2="59200" y2="50143"/>
                        <a14:foregroundMark x1="57200" y1="48143" x2="52200" y2="49286"/>
                        <a14:foregroundMark x1="51500" y1="50429" x2="50700" y2="51286"/>
                        <a14:foregroundMark x1="50400" y1="53571" x2="50400" y2="53571"/>
                        <a14:foregroundMark x1="51400" y1="57000" x2="51400" y2="57000"/>
                        <a14:foregroundMark x1="54000" y1="58000" x2="54000" y2="58000"/>
                        <a14:foregroundMark x1="57300" y1="56571" x2="57300" y2="56571"/>
                        <a14:foregroundMark x1="57700" y1="41143" x2="57700" y2="41143"/>
                        <a14:foregroundMark x1="55500" y1="40714" x2="55500" y2="40714"/>
                        <a14:foregroundMark x1="52400" y1="41429" x2="52400" y2="41429"/>
                        <a14:foregroundMark x1="69800" y1="41286" x2="69800" y2="41286"/>
                        <a14:foregroundMark x1="70600" y1="43286" x2="70600" y2="43286"/>
                        <a14:foregroundMark x1="66500" y1="40571" x2="66500" y2="40571"/>
                        <a14:foregroundMark x1="63600" y1="46857" x2="63600" y2="46857"/>
                        <a14:foregroundMark x1="63000" y1="44571" x2="63000" y2="44571"/>
                        <a14:foregroundMark x1="68100" y1="49286" x2="68100" y2="49286"/>
                        <a14:foregroundMark x1="71000" y1="52286" x2="71000" y2="52286"/>
                        <a14:foregroundMark x1="70100" y1="57000" x2="70100" y2="57000"/>
                        <a14:foregroundMark x1="66800" y1="58143" x2="66800" y2="58143"/>
                        <a14:foregroundMark x1="63800" y1="56000" x2="63800" y2="56000"/>
                        <a14:foregroundMark x1="75300" y1="56143" x2="75300" y2="56143"/>
                        <a14:foregroundMark x1="79700" y1="58000" x2="79700" y2="58000"/>
                        <a14:foregroundMark x1="82500" y1="55286" x2="82500" y2="55286"/>
                        <a14:foregroundMark x1="82500" y1="51714" x2="82500" y2="51714"/>
                        <a14:foregroundMark x1="77700" y1="48143" x2="77700" y2="48143"/>
                        <a14:foregroundMark x1="79100" y1="49143" x2="79100" y2="49143"/>
                        <a14:foregroundMark x1="75200" y1="46000" x2="75200" y2="46000"/>
                        <a14:foregroundMark x1="75100" y1="42429" x2="75100" y2="42429"/>
                        <a14:foregroundMark x1="78800" y1="40286" x2="78800" y2="40286"/>
                        <a14:foregroundMark x1="81500" y1="41571" x2="81500" y2="41571"/>
                        <a14:foregroundMark x1="79500" y1="32286" x2="79100" y2="36286"/>
                        <a14:foregroundMark x1="80700" y1="41000" x2="80700" y2="41000"/>
                        <a14:foregroundMark x1="81300" y1="33286" x2="81300" y2="33286"/>
                        <a14:foregroundMark x1="81400" y1="37000" x2="80400" y2="34571"/>
                        <a14:foregroundMark x1="75900" y1="33429" x2="75800" y2="36429"/>
                        <a14:foregroundMark x1="77500" y1="33571" x2="77500" y2="33000"/>
                        <a14:foregroundMark x1="73600" y1="33714" x2="73500" y2="36000"/>
                        <a14:foregroundMark x1="71800" y1="37000" x2="71500" y2="36143"/>
                        <a14:foregroundMark x1="72500" y1="35000" x2="72500" y2="35000"/>
                        <a14:foregroundMark x1="71700" y1="34000" x2="71700" y2="34000"/>
                        <a14:foregroundMark x1="72500" y1="32857" x2="72500" y2="32857"/>
                        <a14:foregroundMark x1="65200" y1="33286" x2="65200" y2="36571"/>
                        <a14:foregroundMark x1="66900" y1="33286" x2="67700" y2="33857"/>
                        <a14:foregroundMark x1="67600" y1="34000" x2="67600" y2="36000"/>
                        <a14:foregroundMark x1="68900" y1="33286" x2="69500" y2="33286"/>
                        <a14:foregroundMark x1="69700" y1="33571" x2="69600" y2="36286"/>
                        <a14:foregroundMark x1="61000" y1="33286" x2="61100" y2="36429"/>
                        <a14:foregroundMark x1="62800" y1="37143" x2="63000" y2="33286"/>
                        <a14:foregroundMark x1="62100" y1="33429" x2="62100" y2="33429"/>
                        <a14:foregroundMark x1="58400" y1="33429" x2="58800" y2="36429"/>
                        <a14:foregroundMark x1="56700" y1="37000" x2="56800" y2="35714"/>
                        <a14:foregroundMark x1="56900" y1="34000" x2="56900" y2="34000"/>
                        <a14:foregroundMark x1="57600" y1="33000" x2="57600" y2="33000"/>
                        <a14:foregroundMark x1="51100" y1="43571" x2="51100" y2="43571"/>
                        <a14:foregroundMark x1="56500" y1="34286" x2="56500" y2="34286"/>
                        <a14:foregroundMark x1="51600" y1="31571" x2="51600" y2="36143"/>
                        <a14:foregroundMark x1="54900" y1="32857" x2="54900" y2="35143"/>
                        <a14:foregroundMark x1="51600" y1="37000" x2="52200" y2="32143"/>
                        <a14:foregroundMark x1="53100" y1="31143" x2="54700" y2="32143"/>
                        <a14:foregroundMark x1="50700" y1="31143" x2="50700" y2="31143"/>
                        <a14:foregroundMark x1="51000" y1="37286" x2="51000" y2="37286"/>
                        <a14:foregroundMark x1="50600" y1="37286" x2="50600" y2="37286"/>
                        <a14:foregroundMark x1="82300" y1="43571" x2="82300" y2="43571"/>
                        <a14:foregroundMark x1="64600" y1="41286" x2="64600" y2="41286"/>
                        <a14:foregroundMark x1="57900" y1="34857" x2="57900" y2="34857"/>
                        <a14:foregroundMark x1="40470" y1="40828" x2="43646" y2="40631"/>
                        <a14:foregroundMark x1="27072" y1="28205" x2="25000" y2="40039"/>
                        <a14:foregroundMark x1="26519" y1="27416" x2="24171" y2="33728"/>
                        <a14:foregroundMark x1="30663" y1="42406" x2="33287" y2="53846"/>
                        <a14:foregroundMark x1="33287" y1="53846" x2="19613" y2="53846"/>
                        <a14:foregroundMark x1="43646" y1="58185" x2="43646" y2="58185"/>
                        <a14:backgroundMark x1="72600" y1="35857" x2="72600" y2="35857"/>
                        <a14:backgroundMark x1="57900" y1="35857" x2="57900" y2="35857"/>
                        <a14:backgroundMark x1="55525" y1="51874" x2="55525" y2="51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23983" r="15435" b="38008"/>
          <a:stretch/>
        </p:blipFill>
        <p:spPr bwMode="auto">
          <a:xfrm>
            <a:off x="93248" y="6315001"/>
            <a:ext cx="1364617" cy="50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559F160-38DC-40BB-B531-36A68FED8E9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1439" t="53401" r="30653" b="27331"/>
          <a:stretch/>
        </p:blipFill>
        <p:spPr>
          <a:xfrm flipV="1">
            <a:off x="0" y="1724081"/>
            <a:ext cx="3450566" cy="4571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BBDF71A-08E0-AAC9-E07E-F26419DFDE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r="5871" b="36294"/>
          <a:stretch/>
        </p:blipFill>
        <p:spPr bwMode="auto">
          <a:xfrm>
            <a:off x="0" y="6677606"/>
            <a:ext cx="12192000" cy="1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6C521B3-F731-DF0E-DD23-8E4AD001D3E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000" b="60429" l="14100" r="83700">
                        <a14:foregroundMark x1="41900" y1="36000" x2="41900" y2="54571"/>
                        <a14:foregroundMark x1="47200" y1="34429" x2="47100" y2="54143"/>
                        <a14:foregroundMark x1="59000" y1="45143" x2="59200" y2="50143"/>
                        <a14:foregroundMark x1="57200" y1="48143" x2="52200" y2="49286"/>
                        <a14:foregroundMark x1="51500" y1="50429" x2="50700" y2="51286"/>
                        <a14:foregroundMark x1="50400" y1="53571" x2="50400" y2="53571"/>
                        <a14:foregroundMark x1="51400" y1="57000" x2="51400" y2="57000"/>
                        <a14:foregroundMark x1="54000" y1="58000" x2="54000" y2="58000"/>
                        <a14:foregroundMark x1="57300" y1="56571" x2="57300" y2="56571"/>
                        <a14:foregroundMark x1="57700" y1="41143" x2="57700" y2="41143"/>
                        <a14:foregroundMark x1="55500" y1="40714" x2="55500" y2="40714"/>
                        <a14:foregroundMark x1="52400" y1="41429" x2="52400" y2="41429"/>
                        <a14:foregroundMark x1="69800" y1="41286" x2="69800" y2="41286"/>
                        <a14:foregroundMark x1="70600" y1="43286" x2="70600" y2="43286"/>
                        <a14:foregroundMark x1="66500" y1="40571" x2="66500" y2="40571"/>
                        <a14:foregroundMark x1="63600" y1="46857" x2="63600" y2="46857"/>
                        <a14:foregroundMark x1="63000" y1="44571" x2="63000" y2="44571"/>
                        <a14:foregroundMark x1="68100" y1="49286" x2="68100" y2="49286"/>
                        <a14:foregroundMark x1="71000" y1="52286" x2="71000" y2="52286"/>
                        <a14:foregroundMark x1="70100" y1="57000" x2="70100" y2="57000"/>
                        <a14:foregroundMark x1="66800" y1="58143" x2="66800" y2="58143"/>
                        <a14:foregroundMark x1="63800" y1="56000" x2="63800" y2="56000"/>
                        <a14:foregroundMark x1="75300" y1="56143" x2="75300" y2="56143"/>
                        <a14:foregroundMark x1="79700" y1="58000" x2="79700" y2="58000"/>
                        <a14:foregroundMark x1="82500" y1="55286" x2="82500" y2="55286"/>
                        <a14:foregroundMark x1="82500" y1="51714" x2="82500" y2="51714"/>
                        <a14:foregroundMark x1="77700" y1="48143" x2="77700" y2="48143"/>
                        <a14:foregroundMark x1="79100" y1="49143" x2="79100" y2="49143"/>
                        <a14:foregroundMark x1="75200" y1="46000" x2="75200" y2="46000"/>
                        <a14:foregroundMark x1="75100" y1="42429" x2="75100" y2="42429"/>
                        <a14:foregroundMark x1="78800" y1="40286" x2="78800" y2="40286"/>
                        <a14:foregroundMark x1="81500" y1="41571" x2="81500" y2="41571"/>
                        <a14:foregroundMark x1="79500" y1="32286" x2="79100" y2="36286"/>
                        <a14:foregroundMark x1="80700" y1="41000" x2="80700" y2="41000"/>
                        <a14:foregroundMark x1="81300" y1="33286" x2="81300" y2="33286"/>
                        <a14:foregroundMark x1="81400" y1="37000" x2="80400" y2="34571"/>
                        <a14:foregroundMark x1="75900" y1="33429" x2="75800" y2="36429"/>
                        <a14:foregroundMark x1="77500" y1="33571" x2="77500" y2="33000"/>
                        <a14:foregroundMark x1="73600" y1="33714" x2="73500" y2="36000"/>
                        <a14:foregroundMark x1="71800" y1="37000" x2="71500" y2="36143"/>
                        <a14:foregroundMark x1="72500" y1="35000" x2="72500" y2="35000"/>
                        <a14:foregroundMark x1="71700" y1="34000" x2="71700" y2="34000"/>
                        <a14:foregroundMark x1="72500" y1="32857" x2="72500" y2="32857"/>
                        <a14:foregroundMark x1="65200" y1="33286" x2="65200" y2="36571"/>
                        <a14:foregroundMark x1="66900" y1="33286" x2="67700" y2="33857"/>
                        <a14:foregroundMark x1="67600" y1="34000" x2="67600" y2="36000"/>
                        <a14:foregroundMark x1="68900" y1="33286" x2="69500" y2="33286"/>
                        <a14:foregroundMark x1="69700" y1="33571" x2="69600" y2="36286"/>
                        <a14:foregroundMark x1="61000" y1="33286" x2="61100" y2="36429"/>
                        <a14:foregroundMark x1="62800" y1="37143" x2="63000" y2="33286"/>
                        <a14:foregroundMark x1="62100" y1="33429" x2="62100" y2="33429"/>
                        <a14:foregroundMark x1="58400" y1="33429" x2="58800" y2="36429"/>
                        <a14:foregroundMark x1="56700" y1="37000" x2="56800" y2="35714"/>
                        <a14:foregroundMark x1="56900" y1="34000" x2="56900" y2="34000"/>
                        <a14:foregroundMark x1="57600" y1="33000" x2="57600" y2="33000"/>
                        <a14:foregroundMark x1="51100" y1="43571" x2="51100" y2="43571"/>
                        <a14:foregroundMark x1="56500" y1="34286" x2="56500" y2="34286"/>
                        <a14:foregroundMark x1="51600" y1="31571" x2="51600" y2="36143"/>
                        <a14:foregroundMark x1="54900" y1="32857" x2="54900" y2="35143"/>
                        <a14:foregroundMark x1="51600" y1="37000" x2="52200" y2="32143"/>
                        <a14:foregroundMark x1="53100" y1="31143" x2="54700" y2="32143"/>
                        <a14:foregroundMark x1="50700" y1="31143" x2="50700" y2="31143"/>
                        <a14:foregroundMark x1="51000" y1="37286" x2="51000" y2="37286"/>
                        <a14:foregroundMark x1="50600" y1="37286" x2="50600" y2="37286"/>
                        <a14:foregroundMark x1="82300" y1="43571" x2="82300" y2="43571"/>
                        <a14:foregroundMark x1="64600" y1="41286" x2="64600" y2="41286"/>
                        <a14:foregroundMark x1="57900" y1="34857" x2="57900" y2="34857"/>
                        <a14:foregroundMark x1="40470" y1="40828" x2="43646" y2="40631"/>
                        <a14:foregroundMark x1="27072" y1="28205" x2="25000" y2="40039"/>
                        <a14:foregroundMark x1="26519" y1="27416" x2="24171" y2="33728"/>
                        <a14:foregroundMark x1="30663" y1="42406" x2="33287" y2="53846"/>
                        <a14:foregroundMark x1="33287" y1="53846" x2="19613" y2="53846"/>
                        <a14:foregroundMark x1="43646" y1="58185" x2="43646" y2="58185"/>
                        <a14:backgroundMark x1="72600" y1="35857" x2="72600" y2="35857"/>
                        <a14:backgroundMark x1="57900" y1="35857" x2="57900" y2="35857"/>
                        <a14:backgroundMark x1="55525" y1="51874" x2="55525" y2="51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23983" r="15435" b="38008"/>
          <a:stretch/>
        </p:blipFill>
        <p:spPr bwMode="auto">
          <a:xfrm>
            <a:off x="93248" y="6315001"/>
            <a:ext cx="1364617" cy="50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9718AED-9B87-C0CC-787A-98F10E94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1439" t="53401" r="30653" b="27331"/>
          <a:stretch/>
        </p:blipFill>
        <p:spPr>
          <a:xfrm flipV="1">
            <a:off x="0" y="1724081"/>
            <a:ext cx="345056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 Sans" panose="020B0602030504020204" pitchFamily="34" charset="0"/>
        <a:buChar char="–"/>
        <a:defRPr sz="2400" kern="1200">
          <a:solidFill>
            <a:schemeClr val="tx1"/>
          </a:solidFill>
          <a:effectLst/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Lucida Sans" panose="020B0602030504020204" pitchFamily="34" charset="0"/>
        <a:buChar char="–"/>
        <a:defRPr sz="1800" kern="1200">
          <a:solidFill>
            <a:schemeClr val="tx1"/>
          </a:solidFill>
          <a:effectLst/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di@aarhus.d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3.org/" TargetMode="External"/><Relationship Id="rId2" Type="http://schemas.openxmlformats.org/officeDocument/2006/relationships/hyperlink" Target="http://www.atlass.d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44FBB-37EB-4832-99D1-F30916BA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2754" y="1188720"/>
            <a:ext cx="8225246" cy="212928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00B050"/>
                </a:solidFill>
              </a:rPr>
              <a:t>Invitation til </a:t>
            </a:r>
            <a:br>
              <a:rPr lang="da-DK" dirty="0">
                <a:solidFill>
                  <a:srgbClr val="00B050"/>
                </a:solidFill>
              </a:rPr>
            </a:br>
            <a:r>
              <a:rPr lang="da-DK" dirty="0" err="1">
                <a:solidFill>
                  <a:srgbClr val="00B050"/>
                </a:solidFill>
              </a:rPr>
              <a:t>Atlass</a:t>
            </a:r>
            <a:r>
              <a:rPr lang="da-DK" dirty="0">
                <a:solidFill>
                  <a:srgbClr val="00B050"/>
                </a:solidFill>
              </a:rPr>
              <a:t>-minikonference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5BFB6A-A261-46BD-B782-E3729D080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Torsdag den 25.9.25 kl. 15-17 </a:t>
            </a:r>
          </a:p>
          <a:p>
            <a:r>
              <a:rPr lang="da-DK" dirty="0">
                <a:solidFill>
                  <a:srgbClr val="002060"/>
                </a:solidFill>
              </a:rPr>
              <a:t>på Langagerskolen, Bøgeskov </a:t>
            </a:r>
            <a:r>
              <a:rPr lang="da-DK" dirty="0" err="1">
                <a:solidFill>
                  <a:srgbClr val="002060"/>
                </a:solidFill>
              </a:rPr>
              <a:t>Høvej</a:t>
            </a:r>
            <a:r>
              <a:rPr lang="da-DK" dirty="0">
                <a:solidFill>
                  <a:srgbClr val="002060"/>
                </a:solidFill>
              </a:rPr>
              <a:t> 10, 8260 Viby J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6B7E2AA-F76D-F94C-697F-2727FFF19EE5}"/>
              </a:ext>
            </a:extLst>
          </p:cNvPr>
          <p:cNvSpPr txBox="1"/>
          <p:nvPr/>
        </p:nvSpPr>
        <p:spPr>
          <a:xfrm>
            <a:off x="10358846" y="3318009"/>
            <a:ext cx="165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Tilmelding til Birgit Isene </a:t>
            </a:r>
            <a:r>
              <a:rPr lang="da-D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bdi@aarhus.dk</a:t>
            </a:r>
            <a:r>
              <a:rPr lang="da-D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senest 15.9.25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80E5E08-1129-B745-74C4-9CF3D7AF57F8}"/>
              </a:ext>
            </a:extLst>
          </p:cNvPr>
          <p:cNvSpPr txBox="1"/>
          <p:nvPr/>
        </p:nvSpPr>
        <p:spPr>
          <a:xfrm>
            <a:off x="174172" y="2535936"/>
            <a:ext cx="1471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Minikonferencen er gratis – vel mødt til 2 timers fokus på din sundhed og trivsel!</a:t>
            </a:r>
          </a:p>
        </p:txBody>
      </p:sp>
    </p:spTree>
    <p:extLst>
      <p:ext uri="{BB962C8B-B14F-4D97-AF65-F5344CB8AC3E}">
        <p14:creationId xmlns:p14="http://schemas.microsoft.com/office/powerpoint/2010/main" val="181217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F732C-9454-4F7A-8A29-828935AB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273685"/>
            <a:ext cx="10893868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Program for minikonferencen </a:t>
            </a:r>
            <a:br>
              <a:rPr lang="da-DK" sz="2800" dirty="0"/>
            </a:br>
            <a:r>
              <a:rPr lang="da-DK" sz="2800" dirty="0"/>
              <a:t>kl. 15-17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528908-6E9C-4D63-AF26-2C27E613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5" y="2026704"/>
            <a:ext cx="11521440" cy="279646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002060"/>
                </a:solidFill>
              </a:rPr>
              <a:t>Hvem er vi - velkomst og præsentation af </a:t>
            </a:r>
            <a:r>
              <a:rPr lang="da-DK" sz="2400" dirty="0" err="1">
                <a:solidFill>
                  <a:srgbClr val="002060"/>
                </a:solidFill>
              </a:rPr>
              <a:t>Atlass</a:t>
            </a:r>
            <a:r>
              <a:rPr lang="da-DK" sz="2400" dirty="0">
                <a:solidFill>
                  <a:srgbClr val="002060"/>
                </a:solidFill>
              </a:rPr>
              <a:t>-instruktørerne</a:t>
            </a:r>
          </a:p>
          <a:p>
            <a:r>
              <a:rPr lang="da-DK" sz="2400" dirty="0">
                <a:solidFill>
                  <a:srgbClr val="002060"/>
                </a:solidFill>
              </a:rPr>
              <a:t>Hvad er </a:t>
            </a:r>
            <a:r>
              <a:rPr lang="da-DK" sz="2400" dirty="0" err="1">
                <a:solidFill>
                  <a:srgbClr val="002060"/>
                </a:solidFill>
              </a:rPr>
              <a:t>Atlass</a:t>
            </a:r>
            <a:r>
              <a:rPr lang="da-DK" sz="2400" dirty="0">
                <a:solidFill>
                  <a:srgbClr val="002060"/>
                </a:solidFill>
              </a:rPr>
              <a:t> - fælles oplæg om baggrunden for </a:t>
            </a:r>
            <a:r>
              <a:rPr lang="da-DK" sz="2400" dirty="0" err="1">
                <a:solidFill>
                  <a:srgbClr val="002060"/>
                </a:solidFill>
              </a:rPr>
              <a:t>Atlass</a:t>
            </a:r>
            <a:endParaRPr lang="da-DK" sz="2400" dirty="0">
              <a:solidFill>
                <a:srgbClr val="002060"/>
              </a:solidFill>
            </a:endParaRPr>
          </a:p>
          <a:p>
            <a:r>
              <a:rPr lang="da-DK" sz="2400" dirty="0">
                <a:solidFill>
                  <a:srgbClr val="002060"/>
                </a:solidFill>
              </a:rPr>
              <a:t>Pause - med let forfriskning</a:t>
            </a:r>
          </a:p>
          <a:p>
            <a:r>
              <a:rPr lang="da-DK" sz="2400" dirty="0">
                <a:solidFill>
                  <a:srgbClr val="002060"/>
                </a:solidFill>
              </a:rPr>
              <a:t>Hvilke temaer formidles på kurset -‘miniworkshops’ med inspiration om sanseoplevelser, stresshåndteringsstrategier, trivsel &amp; åndehuller </a:t>
            </a:r>
          </a:p>
          <a:p>
            <a:r>
              <a:rPr lang="da-DK" sz="2400" dirty="0">
                <a:solidFill>
                  <a:srgbClr val="002060"/>
                </a:solidFill>
              </a:rPr>
              <a:t>Spørgsmål og afrunding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97F3DF9-FF53-17FD-2613-A7183581A9B6}"/>
              </a:ext>
            </a:extLst>
          </p:cNvPr>
          <p:cNvSpPr txBox="1"/>
          <p:nvPr/>
        </p:nvSpPr>
        <p:spPr>
          <a:xfrm>
            <a:off x="300445" y="5258752"/>
            <a:ext cx="1152143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002060"/>
                </a:solidFill>
              </a:rPr>
              <a:t>Langagerskolen og Center for Specialpædagogiske Børnetilbud (CSB), begge Aarhus Kommune, udbyder </a:t>
            </a:r>
            <a:r>
              <a:rPr lang="da-DK" sz="1800" dirty="0" err="1">
                <a:solidFill>
                  <a:srgbClr val="002060"/>
                </a:solidFill>
              </a:rPr>
              <a:t>Atlass</a:t>
            </a:r>
            <a:r>
              <a:rPr lang="da-DK" sz="1800" dirty="0">
                <a:solidFill>
                  <a:srgbClr val="002060"/>
                </a:solidFill>
              </a:rPr>
              <a:t>-kurser som de eneste i Danmark i samarbejde med Studio III organisationen i England, se </a:t>
            </a:r>
            <a:r>
              <a:rPr lang="da-DK" sz="1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www.atlass.dk</a:t>
            </a:r>
            <a:r>
              <a:rPr lang="da-DK" sz="1800" dirty="0">
                <a:solidFill>
                  <a:srgbClr val="002060"/>
                </a:solidFill>
              </a:rPr>
              <a:t> og </a:t>
            </a:r>
            <a:r>
              <a:rPr lang="da-DK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www.studio3.org</a:t>
            </a:r>
            <a:r>
              <a:rPr lang="da-DK" sz="1800" dirty="0">
                <a:solidFill>
                  <a:srgbClr val="002060"/>
                </a:solidFill>
              </a:rPr>
              <a:t> for flere informationer. </a:t>
            </a: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5A38953-12BF-97BE-7B3A-E091FDB4991C}"/>
              </a:ext>
            </a:extLst>
          </p:cNvPr>
          <p:cNvSpPr txBox="1"/>
          <p:nvPr/>
        </p:nvSpPr>
        <p:spPr>
          <a:xfrm>
            <a:off x="5779361" y="339711"/>
            <a:ext cx="604252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Vi præsenterer dig for indholdet på et </a:t>
            </a:r>
            <a:r>
              <a:rPr lang="da-DK" dirty="0" err="1">
                <a:solidFill>
                  <a:schemeClr val="accent1">
                    <a:lumMod val="75000"/>
                  </a:schemeClr>
                </a:solidFill>
              </a:rPr>
              <a:t>Atlass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-kursus og baggrunden for at implementere </a:t>
            </a:r>
            <a:r>
              <a:rPr lang="da-DK" dirty="0" err="1">
                <a:solidFill>
                  <a:schemeClr val="accent1">
                    <a:lumMod val="75000"/>
                  </a:schemeClr>
                </a:solidFill>
              </a:rPr>
              <a:t>Atlass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-mindset i vores daglige arbejde med børn og unge med </a:t>
            </a:r>
            <a:r>
              <a:rPr lang="da-DK" dirty="0" err="1">
                <a:solidFill>
                  <a:schemeClr val="accent1">
                    <a:lumMod val="75000"/>
                  </a:schemeClr>
                </a:solidFill>
              </a:rPr>
              <a:t>neuroudviklingsforstyrrelser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, som </a:t>
            </a:r>
            <a:r>
              <a:rPr lang="da-DK" dirty="0" err="1">
                <a:solidFill>
                  <a:schemeClr val="accent1">
                    <a:lumMod val="75000"/>
                  </a:schemeClr>
                </a:solidFill>
              </a:rPr>
              <a:t>autismespektrumforstyrrelser</a:t>
            </a:r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 og ADHD, deres forældre og det faglige netværk omkring dem.  </a:t>
            </a:r>
          </a:p>
        </p:txBody>
      </p:sp>
    </p:spTree>
    <p:extLst>
      <p:ext uri="{BB962C8B-B14F-4D97-AF65-F5344CB8AC3E}">
        <p14:creationId xmlns:p14="http://schemas.microsoft.com/office/powerpoint/2010/main" val="255152093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s" id="{C858C37D-7081-4E39-BD3B-98A4B79DCA94}" vid="{4FFCFC28-882F-45C8-B1DD-18A87699FC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3f9de7-e691-4bfd-be88-c5adf699948d">
      <Terms xmlns="http://schemas.microsoft.com/office/infopath/2007/PartnerControls"/>
    </lcf76f155ced4ddcb4097134ff3c332f>
    <TaxCatchAll xmlns="ffd02f98-4868-4b92-95a3-a79e29ca1a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AA33E596B5094ABD1E13A6D8A89AB9" ma:contentTypeVersion="19" ma:contentTypeDescription="Opret et nyt dokument." ma:contentTypeScope="" ma:versionID="392a8847f6abcf26ade9191de473edde">
  <xsd:schema xmlns:xsd="http://www.w3.org/2001/XMLSchema" xmlns:xs="http://www.w3.org/2001/XMLSchema" xmlns:p="http://schemas.microsoft.com/office/2006/metadata/properties" xmlns:ns2="2f3f9de7-e691-4bfd-be88-c5adf699948d" xmlns:ns3="ffd02f98-4868-4b92-95a3-a79e29ca1a02" targetNamespace="http://schemas.microsoft.com/office/2006/metadata/properties" ma:root="true" ma:fieldsID="5fd3d511e119b7519581c3ace4dd217a" ns2:_="" ns3:_="">
    <xsd:import namespace="2f3f9de7-e691-4bfd-be88-c5adf699948d"/>
    <xsd:import namespace="ffd02f98-4868-4b92-95a3-a79e29ca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f9de7-e691-4bfd-be88-c5adf6999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02f98-4868-4b92-95a3-a79e29ca1a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8fd5f0-091a-415d-baf9-5e004067199a}" ma:internalName="TaxCatchAll" ma:showField="CatchAllData" ma:web="ffd02f98-4868-4b92-95a3-a79e29ca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70B67E-5BE7-4A54-8E07-F193C2D86C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08D3E-632D-48D3-BC33-6F935E0D7EFE}">
  <ds:schemaRefs>
    <ds:schemaRef ds:uri="2f3f9de7-e691-4bfd-be88-c5adf699948d"/>
    <ds:schemaRef ds:uri="ffd02f98-4868-4b92-95a3-a79e29ca1a0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983514-D743-4F22-853E-12F0944F7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f9de7-e691-4bfd-be88-c5adf699948d"/>
    <ds:schemaRef ds:uri="ffd02f98-4868-4b92-95a3-a79e29ca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Atlass</Template>
  <TotalTime>158</TotalTime>
  <Words>183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Lucida Sans</vt:lpstr>
      <vt:lpstr>Atlass</vt:lpstr>
      <vt:lpstr>Invitation til  Atlass-minikonference </vt:lpstr>
      <vt:lpstr>Program for minikonferencen  kl. 15-17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Harboe Kvistgaard</dc:creator>
  <cp:lastModifiedBy>Birgit Drasbæk Søgaard Isene</cp:lastModifiedBy>
  <cp:revision>3</cp:revision>
  <dcterms:created xsi:type="dcterms:W3CDTF">2021-04-20T07:17:50Z</dcterms:created>
  <dcterms:modified xsi:type="dcterms:W3CDTF">2025-01-16T08:26:12Z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0x01010071AA33E596B5094ABD1E13A6D8A89AB9</vt:lpwstr>
  </property>
  <property fmtid="{D5CDD505-2E9C-101B-9397-08002B2CF9AE}" pid="3" name="MediaServiceImageTags">
    <vt:lpwstr/>
  </property>
</Properties>
</file>